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80" r:id="rId19"/>
    <p:sldId id="268" r:id="rId20"/>
    <p:sldId id="28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February 26, 2019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 in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12009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377</Words>
  <Application>Microsoft Macintosh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PowerPoint Presentation</vt:lpstr>
      <vt:lpstr>What does this mean for the whole plant?</vt:lpstr>
      <vt:lpstr>PowerPoint Presentation</vt:lpstr>
      <vt:lpstr>What does this mean for the whole ecosystem?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22</cp:revision>
  <dcterms:created xsi:type="dcterms:W3CDTF">2019-02-23T15:17:21Z</dcterms:created>
  <dcterms:modified xsi:type="dcterms:W3CDTF">2019-02-24T17:57:43Z</dcterms:modified>
</cp:coreProperties>
</file>